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73" r:id="rId4"/>
    <p:sldId id="258" r:id="rId5"/>
    <p:sldId id="270" r:id="rId6"/>
    <p:sldId id="272" r:id="rId7"/>
    <p:sldId id="259" r:id="rId8"/>
    <p:sldId id="274" r:id="rId9"/>
    <p:sldId id="27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  <a:srgbClr val="FF9999"/>
    <a:srgbClr val="CCFF33"/>
    <a:srgbClr val="99FF33"/>
    <a:srgbClr val="99CC00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922F-5EAB-4EEA-8873-822CE6F039EA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8147-9D0C-4DCD-A3EB-C4DDF54F47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075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922F-5EAB-4EEA-8873-822CE6F039EA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8147-9D0C-4DCD-A3EB-C4DDF54F47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931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922F-5EAB-4EEA-8873-822CE6F039EA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8147-9D0C-4DCD-A3EB-C4DDF54F47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21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922F-5EAB-4EEA-8873-822CE6F039EA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8147-9D0C-4DCD-A3EB-C4DDF54F47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269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922F-5EAB-4EEA-8873-822CE6F039EA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8147-9D0C-4DCD-A3EB-C4DDF54F47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87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922F-5EAB-4EEA-8873-822CE6F039EA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8147-9D0C-4DCD-A3EB-C4DDF54F47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795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922F-5EAB-4EEA-8873-822CE6F039EA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8147-9D0C-4DCD-A3EB-C4DDF54F47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935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922F-5EAB-4EEA-8873-822CE6F039EA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8147-9D0C-4DCD-A3EB-C4DDF54F47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398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922F-5EAB-4EEA-8873-822CE6F039EA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8147-9D0C-4DCD-A3EB-C4DDF54F47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270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922F-5EAB-4EEA-8873-822CE6F039EA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8147-9D0C-4DCD-A3EB-C4DDF54F47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2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922F-5EAB-4EEA-8873-822CE6F039EA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8147-9D0C-4DCD-A3EB-C4DDF54F47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855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7A922F-5EAB-4EEA-8873-822CE6F039EA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7E8147-9D0C-4DCD-A3EB-C4DDF54F47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225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  <a:solidFill>
            <a:schemeClr val="tx2">
              <a:lumMod val="50000"/>
            </a:schemeClr>
          </a:solidFill>
          <a:ln w="3175"/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This will contain the title in century gothic, white color and size 42. design 1 page 1 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2008" y="1052736"/>
            <a:ext cx="1547664" cy="58052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This will contain references and all of </a:t>
            </a:r>
            <a:r>
              <a:rPr lang="en-US" smtClean="0"/>
              <a:t>the index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488832" y="1052736"/>
            <a:ext cx="1547664" cy="58052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563888" y="1666210"/>
            <a:ext cx="1969329" cy="147475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How twitter helped.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547646" y="1666210"/>
            <a:ext cx="1976682" cy="147475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How </a:t>
            </a:r>
            <a:r>
              <a:rPr lang="en-US" dirty="0" err="1" smtClean="0"/>
              <a:t>youtube</a:t>
            </a:r>
            <a:r>
              <a:rPr lang="en-US" dirty="0" smtClean="0"/>
              <a:t> helped.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594559" y="1666210"/>
            <a:ext cx="1969329" cy="147475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How fb helped.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1582981" y="4618538"/>
            <a:ext cx="1969329" cy="147475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 of natural </a:t>
            </a:r>
            <a:r>
              <a:rPr lang="en-US" dirty="0"/>
              <a:t>disaster</a:t>
            </a:r>
          </a:p>
          <a:p>
            <a:pPr algn="ctr"/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3563888" y="4618538"/>
            <a:ext cx="1969329" cy="147475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 of technology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5554999" y="4618538"/>
            <a:ext cx="1969329" cy="147475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 of how the </a:t>
            </a:r>
            <a:r>
              <a:rPr lang="en-US" dirty="0" err="1" smtClean="0"/>
              <a:t>intercat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1594559" y="3178378"/>
            <a:ext cx="1969329" cy="147475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hyperlinks</a:t>
            </a:r>
          </a:p>
          <a:p>
            <a:pPr algn="ctr"/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3552310" y="3178378"/>
            <a:ext cx="1969329" cy="147475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hyperlinks</a:t>
            </a:r>
          </a:p>
        </p:txBody>
      </p:sp>
      <p:sp>
        <p:nvSpPr>
          <p:cNvPr id="27" name="Rectangle 26"/>
          <p:cNvSpPr/>
          <p:nvPr/>
        </p:nvSpPr>
        <p:spPr>
          <a:xfrm>
            <a:off x="5554999" y="3178378"/>
            <a:ext cx="1969329" cy="147475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hyperlinks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0177" y="865752"/>
            <a:ext cx="9144000" cy="373968"/>
          </a:xfrm>
          <a:prstGeom prst="rect">
            <a:avLst/>
          </a:prstGeom>
          <a:solidFill>
            <a:srgbClr val="FFC000"/>
          </a:solidFill>
          <a:ln w="3175"/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toobar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640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88032" y="1196752"/>
            <a:ext cx="4067944" cy="18002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Information about communication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355976" y="2989490"/>
            <a:ext cx="4067944" cy="18002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information about internet and technology.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8032" y="4789690"/>
            <a:ext cx="4067944" cy="180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information about communication.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  <a:solidFill>
            <a:schemeClr val="tx2">
              <a:lumMod val="50000"/>
            </a:schemeClr>
          </a:solidFill>
          <a:ln w="3175"/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This will contain the title in century gothic, white color and size 42. design 1 page 2 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344934" y="1177249"/>
            <a:ext cx="4067944" cy="1800200"/>
          </a:xfrm>
          <a:prstGeom prst="rect">
            <a:avLst/>
          </a:prstGeom>
          <a:solidFill>
            <a:srgbClr val="FFC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photo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283809" y="2989490"/>
            <a:ext cx="4067944" cy="1800200"/>
          </a:xfrm>
          <a:prstGeom prst="rect">
            <a:avLst/>
          </a:prstGeom>
          <a:solidFill>
            <a:srgbClr val="FFC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4320480" y="4789690"/>
            <a:ext cx="4067944" cy="1800200"/>
          </a:xfrm>
          <a:prstGeom prst="rect">
            <a:avLst/>
          </a:prstGeom>
          <a:solidFill>
            <a:srgbClr val="FFC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Information about technology and internet.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0177" y="865752"/>
            <a:ext cx="9144000" cy="373968"/>
          </a:xfrm>
          <a:prstGeom prst="rect">
            <a:avLst/>
          </a:prstGeom>
          <a:solidFill>
            <a:srgbClr val="FFC000"/>
          </a:solidFill>
          <a:ln w="3175"/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toolbar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2216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88032" y="1196752"/>
            <a:ext cx="4067944" cy="18002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Information about natural disaster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355976" y="2989490"/>
            <a:ext cx="4067944" cy="18002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information about natural disaster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8032" y="4789690"/>
            <a:ext cx="4067944" cy="180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Information about natural disaster.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  <a:solidFill>
            <a:schemeClr val="tx2">
              <a:lumMod val="50000"/>
            </a:schemeClr>
          </a:solidFill>
          <a:ln w="3175"/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This will contain the title in century gothic, white color and size 42. design 1 page 2 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333761" y="1196752"/>
            <a:ext cx="4067944" cy="1800200"/>
          </a:xfrm>
          <a:prstGeom prst="rect">
            <a:avLst/>
          </a:prstGeom>
          <a:solidFill>
            <a:srgbClr val="FFC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photos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283809" y="2989490"/>
            <a:ext cx="4067944" cy="1800200"/>
          </a:xfrm>
          <a:prstGeom prst="rect">
            <a:avLst/>
          </a:prstGeom>
          <a:solidFill>
            <a:srgbClr val="FFC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photos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4320480" y="4789690"/>
            <a:ext cx="4067944" cy="1800200"/>
          </a:xfrm>
          <a:prstGeom prst="rect">
            <a:avLst/>
          </a:prstGeom>
          <a:solidFill>
            <a:srgbClr val="FFC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Natural disaster information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0177" y="865752"/>
            <a:ext cx="9144000" cy="373968"/>
          </a:xfrm>
          <a:prstGeom prst="rect">
            <a:avLst/>
          </a:prstGeom>
          <a:solidFill>
            <a:srgbClr val="FFC000"/>
          </a:solidFill>
          <a:ln w="3175"/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toobar</a:t>
            </a:r>
            <a:endParaRPr lang="en-US" dirty="0"/>
          </a:p>
        </p:txBody>
      </p:sp>
      <p:sp>
        <p:nvSpPr>
          <p:cNvPr id="17" name="Right Arrow 16"/>
          <p:cNvSpPr/>
          <p:nvPr/>
        </p:nvSpPr>
        <p:spPr>
          <a:xfrm rot="16200000">
            <a:off x="8174640" y="5822694"/>
            <a:ext cx="1150983" cy="8280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 to top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448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C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lded Corner 4"/>
          <p:cNvSpPr/>
          <p:nvPr/>
        </p:nvSpPr>
        <p:spPr>
          <a:xfrm rot="812692">
            <a:off x="409025" y="1305338"/>
            <a:ext cx="2044486" cy="2067173"/>
          </a:xfrm>
          <a:prstGeom prst="foldedCorne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hyperlink</a:t>
            </a:r>
            <a:endParaRPr lang="en-US" dirty="0"/>
          </a:p>
        </p:txBody>
      </p:sp>
      <p:sp>
        <p:nvSpPr>
          <p:cNvPr id="8" name="Folded Corner 7"/>
          <p:cNvSpPr/>
          <p:nvPr/>
        </p:nvSpPr>
        <p:spPr>
          <a:xfrm rot="344150">
            <a:off x="3549757" y="1461405"/>
            <a:ext cx="2044486" cy="2067173"/>
          </a:xfrm>
          <a:prstGeom prst="foldedCorne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How fb helped.</a:t>
            </a:r>
            <a:endParaRPr lang="en-US" dirty="0"/>
          </a:p>
        </p:txBody>
      </p:sp>
      <p:sp>
        <p:nvSpPr>
          <p:cNvPr id="9" name="Folded Corner 8"/>
          <p:cNvSpPr/>
          <p:nvPr/>
        </p:nvSpPr>
        <p:spPr>
          <a:xfrm rot="1141406">
            <a:off x="3302028" y="4328314"/>
            <a:ext cx="2044486" cy="2067173"/>
          </a:xfrm>
          <a:prstGeom prst="foldedCorne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hyperlink</a:t>
            </a:r>
            <a:endParaRPr lang="en-US" dirty="0"/>
          </a:p>
        </p:txBody>
      </p:sp>
      <p:sp>
        <p:nvSpPr>
          <p:cNvPr id="10" name="Folded Corner 9"/>
          <p:cNvSpPr/>
          <p:nvPr/>
        </p:nvSpPr>
        <p:spPr>
          <a:xfrm>
            <a:off x="6456259" y="4255741"/>
            <a:ext cx="2044486" cy="2067173"/>
          </a:xfrm>
          <a:prstGeom prst="foldedCorne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How twitter helped.</a:t>
            </a:r>
            <a:endParaRPr lang="en-US" dirty="0"/>
          </a:p>
        </p:txBody>
      </p:sp>
      <p:sp>
        <p:nvSpPr>
          <p:cNvPr id="11" name="Folded Corner 10"/>
          <p:cNvSpPr/>
          <p:nvPr/>
        </p:nvSpPr>
        <p:spPr>
          <a:xfrm rot="20930709">
            <a:off x="351315" y="4279933"/>
            <a:ext cx="2044486" cy="2067173"/>
          </a:xfrm>
          <a:prstGeom prst="foldedCorne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How YouTube helped.</a:t>
            </a:r>
            <a:endParaRPr lang="en-US" dirty="0"/>
          </a:p>
        </p:txBody>
      </p:sp>
      <p:sp>
        <p:nvSpPr>
          <p:cNvPr id="12" name="Folded Corner 11"/>
          <p:cNvSpPr/>
          <p:nvPr/>
        </p:nvSpPr>
        <p:spPr>
          <a:xfrm rot="21020033">
            <a:off x="6615292" y="1394858"/>
            <a:ext cx="2044486" cy="2067173"/>
          </a:xfrm>
          <a:prstGeom prst="foldedCorne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hyperlink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Title design 2 page 1  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0" y="692696"/>
            <a:ext cx="9144000" cy="432048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Tool bar 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467544" y="358318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400835" y="6165304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2496245" y="3717032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5527161" y="3679482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2667153" y="2340063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6497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C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Vertical Scroll 4"/>
          <p:cNvSpPr/>
          <p:nvPr/>
        </p:nvSpPr>
        <p:spPr>
          <a:xfrm>
            <a:off x="1274873" y="0"/>
            <a:ext cx="6192688" cy="6858000"/>
          </a:xfrm>
          <a:prstGeom prst="verticalScroll">
            <a:avLst/>
          </a:prstGeom>
          <a:solidFill>
            <a:srgbClr val="6699FF"/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Information about computer and how it helps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36433" y="781173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19944" y="1798897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467561" y="5661248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467561" y="4293096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483543" y="2924944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467561" y="1798897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7467561" y="781173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67271" y="2908145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67271" y="4365104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567271" y="5661248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19364" y="5318"/>
            <a:ext cx="9144000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Tool bar 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-1714" y="349125"/>
            <a:ext cx="9144000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Title of computer and how it helps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73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C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Vertical Scroll 4"/>
          <p:cNvSpPr/>
          <p:nvPr/>
        </p:nvSpPr>
        <p:spPr>
          <a:xfrm>
            <a:off x="1274873" y="0"/>
            <a:ext cx="6192688" cy="6858000"/>
          </a:xfrm>
          <a:prstGeom prst="verticalScroll">
            <a:avLst/>
          </a:prstGeom>
          <a:solidFill>
            <a:srgbClr val="6699FF"/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Information about social networking sites and how it helps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36433" y="781173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19944" y="1798897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467561" y="5661248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467561" y="4293096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483543" y="2924944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467561" y="1798897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7467561" y="781173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67271" y="2908145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67271" y="4365104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567271" y="5661248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 rot="16200000">
            <a:off x="8069821" y="5822694"/>
            <a:ext cx="1150983" cy="8280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 to top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35597" y="0"/>
            <a:ext cx="9144000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Tool bar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6143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http://images.rcuniverse.com/forum/upfiles/504424/Hf97773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</a:blip>
          <a:srcRect l="27746" t="17125" r="28324" b="9480"/>
          <a:stretch>
            <a:fillRect/>
          </a:stretch>
        </p:blipFill>
        <p:spPr bwMode="auto">
          <a:xfrm>
            <a:off x="8153400" y="1231232"/>
            <a:ext cx="914400" cy="1588168"/>
          </a:xfrm>
          <a:prstGeom prst="rect">
            <a:avLst/>
          </a:prstGeom>
          <a:noFill/>
        </p:spPr>
      </p:pic>
      <p:pic>
        <p:nvPicPr>
          <p:cNvPr id="8" name="Picture 2" descr="http://images.rcuniverse.com/forum/upfiles/504424/Hf97773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</a:blip>
          <a:srcRect l="27746" t="17125" r="28324" b="9480"/>
          <a:stretch>
            <a:fillRect/>
          </a:stretch>
        </p:blipFill>
        <p:spPr bwMode="auto">
          <a:xfrm>
            <a:off x="1066800" y="1231232"/>
            <a:ext cx="914400" cy="1588168"/>
          </a:xfrm>
          <a:prstGeom prst="rect">
            <a:avLst/>
          </a:prstGeom>
          <a:noFill/>
        </p:spPr>
      </p:pic>
      <p:sp>
        <p:nvSpPr>
          <p:cNvPr id="10" name="Folded Corner 9"/>
          <p:cNvSpPr/>
          <p:nvPr/>
        </p:nvSpPr>
        <p:spPr>
          <a:xfrm>
            <a:off x="1143000" y="2824533"/>
            <a:ext cx="7162800" cy="3576267"/>
          </a:xfrm>
          <a:prstGeom prst="foldedCorne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 of internet technology and how it helps in natural disasters.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Title design 3 page 1 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381000"/>
            <a:ext cx="9144000" cy="43204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Tool bar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19812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52400" y="11430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52400" y="26670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52400" y="33528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152400" y="40386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8229600" y="32766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8229600" y="39624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52400" y="47244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152400" y="54864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8229600" y="46482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8229600" y="54102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152400" y="61722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8229600" y="61722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2209800" y="1143000"/>
            <a:ext cx="1371600" cy="10668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hyperlinks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6096000" y="1143000"/>
            <a:ext cx="1371600" cy="10668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hyperlinks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4114800" y="1143000"/>
            <a:ext cx="1371600" cy="10668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hyperlinks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6594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lded Corner 4"/>
          <p:cNvSpPr/>
          <p:nvPr/>
        </p:nvSpPr>
        <p:spPr>
          <a:xfrm>
            <a:off x="990600" y="990600"/>
            <a:ext cx="7315200" cy="5867400"/>
          </a:xfrm>
          <a:prstGeom prst="foldedCorne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Information about Social networking sites and how they help.</a:t>
            </a:r>
            <a:endParaRPr lang="en-US" dirty="0"/>
          </a:p>
        </p:txBody>
      </p:sp>
      <p:pic>
        <p:nvPicPr>
          <p:cNvPr id="6" name="Picture 2" descr="http://images.rcuniverse.com/forum/upfiles/504424/Hf97773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FFC000">
                <a:tint val="45000"/>
                <a:satMod val="400000"/>
              </a:srgbClr>
            </a:duotone>
          </a:blip>
          <a:srcRect l="27746" t="17125" r="28324" b="9480"/>
          <a:stretch>
            <a:fillRect/>
          </a:stretch>
        </p:blipFill>
        <p:spPr bwMode="auto">
          <a:xfrm>
            <a:off x="8229600" y="128336"/>
            <a:ext cx="533400" cy="926431"/>
          </a:xfrm>
          <a:prstGeom prst="rect">
            <a:avLst/>
          </a:prstGeom>
          <a:noFill/>
        </p:spPr>
      </p:pic>
      <p:pic>
        <p:nvPicPr>
          <p:cNvPr id="7" name="Picture 2" descr="http://images.rcuniverse.com/forum/upfiles/504424/Hf97773.jp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</a:blip>
          <a:srcRect l="27746" t="17125" r="28324" b="9480"/>
          <a:stretch>
            <a:fillRect/>
          </a:stretch>
        </p:blipFill>
        <p:spPr bwMode="auto">
          <a:xfrm>
            <a:off x="990600" y="0"/>
            <a:ext cx="609600" cy="1058778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0" y="34290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54864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13716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8436398" y="34290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8436398" y="13716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8436398" y="54864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676400" y="0"/>
            <a:ext cx="6553200" cy="381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9489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lded Corner 4"/>
          <p:cNvSpPr/>
          <p:nvPr/>
        </p:nvSpPr>
        <p:spPr>
          <a:xfrm>
            <a:off x="990600" y="990600"/>
            <a:ext cx="7315200" cy="5867400"/>
          </a:xfrm>
          <a:prstGeom prst="foldedCorne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Information about technology and how they help.</a:t>
            </a:r>
            <a:endParaRPr lang="en-US" dirty="0"/>
          </a:p>
        </p:txBody>
      </p:sp>
      <p:pic>
        <p:nvPicPr>
          <p:cNvPr id="6" name="Picture 2" descr="http://images.rcuniverse.com/forum/upfiles/504424/Hf97773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FFC000">
                <a:tint val="45000"/>
                <a:satMod val="400000"/>
              </a:srgbClr>
            </a:duotone>
          </a:blip>
          <a:srcRect l="27746" t="17125" r="28324" b="9480"/>
          <a:stretch>
            <a:fillRect/>
          </a:stretch>
        </p:blipFill>
        <p:spPr bwMode="auto">
          <a:xfrm>
            <a:off x="8229600" y="128336"/>
            <a:ext cx="533400" cy="926431"/>
          </a:xfrm>
          <a:prstGeom prst="rect">
            <a:avLst/>
          </a:prstGeom>
          <a:noFill/>
        </p:spPr>
      </p:pic>
      <p:pic>
        <p:nvPicPr>
          <p:cNvPr id="7" name="Picture 2" descr="http://images.rcuniverse.com/forum/upfiles/504424/Hf97773.jp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</a:blip>
          <a:srcRect l="27746" t="17125" r="28324" b="9480"/>
          <a:stretch>
            <a:fillRect/>
          </a:stretch>
        </p:blipFill>
        <p:spPr bwMode="auto">
          <a:xfrm>
            <a:off x="990600" y="0"/>
            <a:ext cx="609600" cy="1058778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0" y="34290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54864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13716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8436398" y="34290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8436398" y="13716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8436398" y="54864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4" name="Right Arrow 13"/>
          <p:cNvSpPr/>
          <p:nvPr/>
        </p:nvSpPr>
        <p:spPr>
          <a:xfrm rot="16200000">
            <a:off x="8414974" y="6063027"/>
            <a:ext cx="716232" cy="782176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 to top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600200" y="0"/>
            <a:ext cx="6629400" cy="381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9489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285</Words>
  <Application>Microsoft Office PowerPoint</Application>
  <PresentationFormat>On-screen Show (4:3)</PresentationFormat>
  <Paragraphs>104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Student</dc:creator>
  <cp:lastModifiedBy>Student</cp:lastModifiedBy>
  <cp:revision>16</cp:revision>
  <dcterms:created xsi:type="dcterms:W3CDTF">2012-05-07T04:32:42Z</dcterms:created>
  <dcterms:modified xsi:type="dcterms:W3CDTF">2012-05-16T08:12:50Z</dcterms:modified>
</cp:coreProperties>
</file>